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898" r:id="rId4"/>
    <p:sldId id="259" r:id="rId5"/>
    <p:sldId id="260" r:id="rId6"/>
    <p:sldId id="261" r:id="rId7"/>
    <p:sldId id="262" r:id="rId8"/>
    <p:sldId id="755" r:id="rId9"/>
    <p:sldId id="909" r:id="rId10"/>
    <p:sldId id="904" r:id="rId11"/>
    <p:sldId id="974" r:id="rId12"/>
    <p:sldId id="971" r:id="rId13"/>
    <p:sldId id="953" r:id="rId14"/>
    <p:sldId id="989" r:id="rId15"/>
    <p:sldId id="990" r:id="rId16"/>
    <p:sldId id="991" r:id="rId17"/>
    <p:sldId id="897" r:id="rId18"/>
    <p:sldId id="867" r:id="rId19"/>
    <p:sldId id="407" r:id="rId20"/>
    <p:sldId id="417" r:id="rId21"/>
    <p:sldId id="281" r:id="rId22"/>
    <p:sldId id="950" r:id="rId23"/>
    <p:sldId id="276" r:id="rId24"/>
    <p:sldId id="277" r:id="rId25"/>
    <p:sldId id="278" r:id="rId26"/>
    <p:sldId id="283" r:id="rId27"/>
    <p:sldId id="284" r:id="rId28"/>
    <p:sldId id="309" r:id="rId29"/>
    <p:sldId id="310" r:id="rId30"/>
    <p:sldId id="961" r:id="rId31"/>
    <p:sldId id="962" r:id="rId32"/>
    <p:sldId id="976" r:id="rId33"/>
    <p:sldId id="977" r:id="rId34"/>
    <p:sldId id="978" r:id="rId35"/>
    <p:sldId id="979"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AE405-61CD-48C3-98CC-65044006EF6E}" v="13" dt="2023-04-19T08:09:27.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06FAE405-61CD-48C3-98CC-65044006EF6E}"/>
    <pc:docChg chg="undo custSel addSld delSld modSld sldOrd">
      <pc:chgData name="faizul alfalah" userId="b097e28588539e7c" providerId="LiveId" clId="{06FAE405-61CD-48C3-98CC-65044006EF6E}" dt="2023-04-19T08:09:31.970" v="531" actId="962"/>
      <pc:docMkLst>
        <pc:docMk/>
      </pc:docMkLst>
      <pc:sldChg chg="modSp mod">
        <pc:chgData name="faizul alfalah" userId="b097e28588539e7c" providerId="LiveId" clId="{06FAE405-61CD-48C3-98CC-65044006EF6E}" dt="2023-04-19T06:19:51.316" v="97" actId="20577"/>
        <pc:sldMkLst>
          <pc:docMk/>
          <pc:sldMk cId="1343944751" sldId="261"/>
        </pc:sldMkLst>
        <pc:spChg chg="mod">
          <ac:chgData name="faizul alfalah" userId="b097e28588539e7c" providerId="LiveId" clId="{06FAE405-61CD-48C3-98CC-65044006EF6E}" dt="2023-04-19T06:16:21.765" v="32"/>
          <ac:spMkLst>
            <pc:docMk/>
            <pc:sldMk cId="1343944751" sldId="261"/>
            <ac:spMk id="3" creationId="{00000000-0000-0000-0000-000000000000}"/>
          </ac:spMkLst>
        </pc:spChg>
        <pc:spChg chg="mod">
          <ac:chgData name="faizul alfalah" userId="b097e28588539e7c" providerId="LiveId" clId="{06FAE405-61CD-48C3-98CC-65044006EF6E}" dt="2023-04-19T06:19:51.316" v="97" actId="20577"/>
          <ac:spMkLst>
            <pc:docMk/>
            <pc:sldMk cId="1343944751" sldId="261"/>
            <ac:spMk id="4" creationId="{00000000-0000-0000-0000-000000000000}"/>
          </ac:spMkLst>
        </pc:spChg>
      </pc:sldChg>
      <pc:sldChg chg="addSp delSp modSp mod">
        <pc:chgData name="faizul alfalah" userId="b097e28588539e7c" providerId="LiveId" clId="{06FAE405-61CD-48C3-98CC-65044006EF6E}" dt="2023-04-19T06:21:02.352" v="134" actId="20577"/>
        <pc:sldMkLst>
          <pc:docMk/>
          <pc:sldMk cId="595082253" sldId="755"/>
        </pc:sldMkLst>
        <pc:spChg chg="del">
          <ac:chgData name="faizul alfalah" userId="b097e28588539e7c" providerId="LiveId" clId="{06FAE405-61CD-48C3-98CC-65044006EF6E}" dt="2023-04-19T06:20:30.563" v="104" actId="478"/>
          <ac:spMkLst>
            <pc:docMk/>
            <pc:sldMk cId="595082253" sldId="755"/>
            <ac:spMk id="2" creationId="{4672CFB5-EF5A-4F92-6633-212F799B1146}"/>
          </ac:spMkLst>
        </pc:spChg>
        <pc:spChg chg="mod">
          <ac:chgData name="faizul alfalah" userId="b097e28588539e7c" providerId="LiveId" clId="{06FAE405-61CD-48C3-98CC-65044006EF6E}" dt="2023-04-19T06:21:02.352" v="134" actId="20577"/>
          <ac:spMkLst>
            <pc:docMk/>
            <pc:sldMk cId="595082253" sldId="755"/>
            <ac:spMk id="3" creationId="{00000000-0000-0000-0000-000000000000}"/>
          </ac:spMkLst>
        </pc:spChg>
        <pc:spChg chg="add mod">
          <ac:chgData name="faizul alfalah" userId="b097e28588539e7c" providerId="LiveId" clId="{06FAE405-61CD-48C3-98CC-65044006EF6E}" dt="2023-04-19T06:20:34.557" v="106" actId="1076"/>
          <ac:spMkLst>
            <pc:docMk/>
            <pc:sldMk cId="595082253" sldId="755"/>
            <ac:spMk id="5" creationId="{60AF79BC-30C9-6701-6365-1810DA136636}"/>
          </ac:spMkLst>
        </pc:spChg>
      </pc:sldChg>
      <pc:sldChg chg="addSp delSp modSp mod">
        <pc:chgData name="faizul alfalah" userId="b097e28588539e7c" providerId="LiveId" clId="{06FAE405-61CD-48C3-98CC-65044006EF6E}" dt="2023-04-19T08:09:31.970" v="531" actId="962"/>
        <pc:sldMkLst>
          <pc:docMk/>
          <pc:sldMk cId="3483303420" sldId="867"/>
        </pc:sldMkLst>
        <pc:spChg chg="add del mod">
          <ac:chgData name="faizul alfalah" userId="b097e28588539e7c" providerId="LiveId" clId="{06FAE405-61CD-48C3-98CC-65044006EF6E}" dt="2023-04-19T08:09:26.400" v="527" actId="478"/>
          <ac:spMkLst>
            <pc:docMk/>
            <pc:sldMk cId="3483303420" sldId="867"/>
            <ac:spMk id="4" creationId="{817B220A-4D25-0235-B9CF-8BC34496E2A8}"/>
          </ac:spMkLst>
        </pc:spChg>
        <pc:spChg chg="mod">
          <ac:chgData name="faizul alfalah" userId="b097e28588539e7c" providerId="LiveId" clId="{06FAE405-61CD-48C3-98CC-65044006EF6E}" dt="2023-04-19T08:04:21.805" v="453" actId="20577"/>
          <ac:spMkLst>
            <pc:docMk/>
            <pc:sldMk cId="3483303420" sldId="867"/>
            <ac:spMk id="5" creationId="{EDAFB640-FCB1-77AD-74C4-A966C575003A}"/>
          </ac:spMkLst>
        </pc:spChg>
        <pc:picChg chg="add mod">
          <ac:chgData name="faizul alfalah" userId="b097e28588539e7c" providerId="LiveId" clId="{06FAE405-61CD-48C3-98CC-65044006EF6E}" dt="2023-04-19T08:09:31.970" v="531" actId="962"/>
          <ac:picMkLst>
            <pc:docMk/>
            <pc:sldMk cId="3483303420" sldId="867"/>
            <ac:picMk id="8" creationId="{CE7FC022-7B1D-CCDA-DF28-5AF1D6FCFD2D}"/>
          </ac:picMkLst>
        </pc:picChg>
        <pc:picChg chg="del">
          <ac:chgData name="faizul alfalah" userId="b097e28588539e7c" providerId="LiveId" clId="{06FAE405-61CD-48C3-98CC-65044006EF6E}" dt="2023-04-19T08:03:52.564" v="448" actId="478"/>
          <ac:picMkLst>
            <pc:docMk/>
            <pc:sldMk cId="3483303420" sldId="867"/>
            <ac:picMk id="9" creationId="{1A3A6703-C57D-B134-152D-1F2143BB18D9}"/>
          </ac:picMkLst>
        </pc:picChg>
      </pc:sldChg>
      <pc:sldChg chg="modSp mod">
        <pc:chgData name="faizul alfalah" userId="b097e28588539e7c" providerId="LiveId" clId="{06FAE405-61CD-48C3-98CC-65044006EF6E}" dt="2023-04-19T07:52:10.642" v="447" actId="20577"/>
        <pc:sldMkLst>
          <pc:docMk/>
          <pc:sldMk cId="950875471" sldId="897"/>
        </pc:sldMkLst>
        <pc:spChg chg="mod">
          <ac:chgData name="faizul alfalah" userId="b097e28588539e7c" providerId="LiveId" clId="{06FAE405-61CD-48C3-98CC-65044006EF6E}" dt="2023-04-19T07:52:10.642" v="447" actId="20577"/>
          <ac:spMkLst>
            <pc:docMk/>
            <pc:sldMk cId="950875471" sldId="897"/>
            <ac:spMk id="2" creationId="{1FE1F87D-98FA-E885-321E-2BB98739D6B3}"/>
          </ac:spMkLst>
        </pc:spChg>
      </pc:sldChg>
      <pc:sldChg chg="addSp delSp modSp mod">
        <pc:chgData name="faizul alfalah" userId="b097e28588539e7c" providerId="LiveId" clId="{06FAE405-61CD-48C3-98CC-65044006EF6E}" dt="2023-04-19T06:20:22.610" v="103" actId="1036"/>
        <pc:sldMkLst>
          <pc:docMk/>
          <pc:sldMk cId="2557106934" sldId="898"/>
        </pc:sldMkLst>
        <pc:spChg chg="mod">
          <ac:chgData name="faizul alfalah" userId="b097e28588539e7c" providerId="LiveId" clId="{06FAE405-61CD-48C3-98CC-65044006EF6E}" dt="2023-04-19T06:20:22.610" v="103" actId="1036"/>
          <ac:spMkLst>
            <pc:docMk/>
            <pc:sldMk cId="2557106934" sldId="898"/>
            <ac:spMk id="2" creationId="{00000000-0000-0000-0000-000000000000}"/>
          </ac:spMkLst>
        </pc:spChg>
        <pc:spChg chg="add mod">
          <ac:chgData name="faizul alfalah" userId="b097e28588539e7c" providerId="LiveId" clId="{06FAE405-61CD-48C3-98CC-65044006EF6E}" dt="2023-04-19T06:14:49.516" v="28" actId="1076"/>
          <ac:spMkLst>
            <pc:docMk/>
            <pc:sldMk cId="2557106934" sldId="898"/>
            <ac:spMk id="4" creationId="{85464226-25F1-40B7-A6C7-6BEAE2617E0E}"/>
          </ac:spMkLst>
        </pc:spChg>
        <pc:spChg chg="mod">
          <ac:chgData name="faizul alfalah" userId="b097e28588539e7c" providerId="LiveId" clId="{06FAE405-61CD-48C3-98CC-65044006EF6E}" dt="2023-04-19T06:14:15.848" v="8" actId="20577"/>
          <ac:spMkLst>
            <pc:docMk/>
            <pc:sldMk cId="2557106934" sldId="898"/>
            <ac:spMk id="9" creationId="{00000000-0000-0000-0000-000000000000}"/>
          </ac:spMkLst>
        </pc:spChg>
        <pc:spChg chg="del">
          <ac:chgData name="faizul alfalah" userId="b097e28588539e7c" providerId="LiveId" clId="{06FAE405-61CD-48C3-98CC-65044006EF6E}" dt="2023-04-19T06:13:41.232" v="3" actId="478"/>
          <ac:spMkLst>
            <pc:docMk/>
            <pc:sldMk cId="2557106934" sldId="898"/>
            <ac:spMk id="10" creationId="{00000000-0000-0000-0000-000000000000}"/>
          </ac:spMkLst>
        </pc:spChg>
      </pc:sldChg>
      <pc:sldChg chg="addSp delSp modSp mod ord">
        <pc:chgData name="faizul alfalah" userId="b097e28588539e7c" providerId="LiveId" clId="{06FAE405-61CD-48C3-98CC-65044006EF6E}" dt="2023-04-19T08:06:36.691" v="486" actId="27614"/>
        <pc:sldMkLst>
          <pc:docMk/>
          <pc:sldMk cId="2203599381" sldId="904"/>
        </pc:sldMkLst>
        <pc:spChg chg="mod">
          <ac:chgData name="faizul alfalah" userId="b097e28588539e7c" providerId="LiveId" clId="{06FAE405-61CD-48C3-98CC-65044006EF6E}" dt="2023-04-19T07:35:28.129" v="157"/>
          <ac:spMkLst>
            <pc:docMk/>
            <pc:sldMk cId="2203599381" sldId="904"/>
            <ac:spMk id="3" creationId="{00000000-0000-0000-0000-000000000000}"/>
          </ac:spMkLst>
        </pc:spChg>
        <pc:spChg chg="add del mod">
          <ac:chgData name="faizul alfalah" userId="b097e28588539e7c" providerId="LiveId" clId="{06FAE405-61CD-48C3-98CC-65044006EF6E}" dt="2023-04-19T08:06:29.643" v="483" actId="478"/>
          <ac:spMkLst>
            <pc:docMk/>
            <pc:sldMk cId="2203599381" sldId="904"/>
            <ac:spMk id="4" creationId="{5E5E97DE-8D08-99BC-72A6-6D1B194B62C3}"/>
          </ac:spMkLst>
        </pc:spChg>
        <pc:spChg chg="mod">
          <ac:chgData name="faizul alfalah" userId="b097e28588539e7c" providerId="LiveId" clId="{06FAE405-61CD-48C3-98CC-65044006EF6E}" dt="2023-04-19T07:35:06.552" v="154"/>
          <ac:spMkLst>
            <pc:docMk/>
            <pc:sldMk cId="2203599381" sldId="904"/>
            <ac:spMk id="6" creationId="{00000000-0000-0000-0000-000000000000}"/>
          </ac:spMkLst>
        </pc:spChg>
        <pc:picChg chg="del">
          <ac:chgData name="faizul alfalah" userId="b097e28588539e7c" providerId="LiveId" clId="{06FAE405-61CD-48C3-98CC-65044006EF6E}" dt="2023-04-19T07:34:44.667" v="153" actId="478"/>
          <ac:picMkLst>
            <pc:docMk/>
            <pc:sldMk cId="2203599381" sldId="904"/>
            <ac:picMk id="5" creationId="{741933C3-0918-5A46-4903-EB867CB0F92E}"/>
          </ac:picMkLst>
        </pc:picChg>
        <pc:picChg chg="add mod">
          <ac:chgData name="faizul alfalah" userId="b097e28588539e7c" providerId="LiveId" clId="{06FAE405-61CD-48C3-98CC-65044006EF6E}" dt="2023-04-19T08:06:36.691" v="486" actId="27614"/>
          <ac:picMkLst>
            <pc:docMk/>
            <pc:sldMk cId="2203599381" sldId="904"/>
            <ac:picMk id="8" creationId="{003949AB-76C8-DB33-BF3E-6912BCAE8C0C}"/>
          </ac:picMkLst>
        </pc:picChg>
      </pc:sldChg>
      <pc:sldChg chg="addSp delSp modSp mod">
        <pc:chgData name="faizul alfalah" userId="b097e28588539e7c" providerId="LiveId" clId="{06FAE405-61CD-48C3-98CC-65044006EF6E}" dt="2023-04-19T08:05:36.956" v="465" actId="1036"/>
        <pc:sldMkLst>
          <pc:docMk/>
          <pc:sldMk cId="4273977099" sldId="909"/>
        </pc:sldMkLst>
        <pc:spChg chg="del">
          <ac:chgData name="faizul alfalah" userId="b097e28588539e7c" providerId="LiveId" clId="{06FAE405-61CD-48C3-98CC-65044006EF6E}" dt="2023-04-19T07:33:10.139" v="140" actId="478"/>
          <ac:spMkLst>
            <pc:docMk/>
            <pc:sldMk cId="4273977099" sldId="909"/>
            <ac:spMk id="2" creationId="{16748713-4FAB-8C33-36B4-6212A596ED9B}"/>
          </ac:spMkLst>
        </pc:spChg>
        <pc:spChg chg="add mod">
          <ac:chgData name="faizul alfalah" userId="b097e28588539e7c" providerId="LiveId" clId="{06FAE405-61CD-48C3-98CC-65044006EF6E}" dt="2023-04-19T08:05:36.956" v="465" actId="1036"/>
          <ac:spMkLst>
            <pc:docMk/>
            <pc:sldMk cId="4273977099" sldId="909"/>
            <ac:spMk id="3" creationId="{76500C0E-2B7C-8FD2-A4BB-ABDDF40890FD}"/>
          </ac:spMkLst>
        </pc:spChg>
        <pc:spChg chg="mod">
          <ac:chgData name="faizul alfalah" userId="b097e28588539e7c" providerId="LiveId" clId="{06FAE405-61CD-48C3-98CC-65044006EF6E}" dt="2023-04-19T08:05:32.794" v="462" actId="403"/>
          <ac:spMkLst>
            <pc:docMk/>
            <pc:sldMk cId="4273977099" sldId="909"/>
            <ac:spMk id="4" creationId="{2E6F0238-B174-9238-5832-F7E9087D0E7C}"/>
          </ac:spMkLst>
        </pc:spChg>
        <pc:spChg chg="mod">
          <ac:chgData name="faizul alfalah" userId="b097e28588539e7c" providerId="LiveId" clId="{06FAE405-61CD-48C3-98CC-65044006EF6E}" dt="2023-04-19T08:05:23.072" v="458" actId="403"/>
          <ac:spMkLst>
            <pc:docMk/>
            <pc:sldMk cId="4273977099" sldId="909"/>
            <ac:spMk id="5" creationId="{CA799FA2-3992-3463-DBE7-3047936C292E}"/>
          </ac:spMkLst>
        </pc:spChg>
      </pc:sldChg>
      <pc:sldChg chg="del">
        <pc:chgData name="faizul alfalah" userId="b097e28588539e7c" providerId="LiveId" clId="{06FAE405-61CD-48C3-98CC-65044006EF6E}" dt="2023-04-19T07:51:11.649" v="436" actId="47"/>
        <pc:sldMkLst>
          <pc:docMk/>
          <pc:sldMk cId="4062973461" sldId="943"/>
        </pc:sldMkLst>
      </pc:sldChg>
      <pc:sldChg chg="modSp mod">
        <pc:chgData name="faizul alfalah" userId="b097e28588539e7c" providerId="LiveId" clId="{06FAE405-61CD-48C3-98CC-65044006EF6E}" dt="2023-04-19T08:08:20.167" v="511" actId="20577"/>
        <pc:sldMkLst>
          <pc:docMk/>
          <pc:sldMk cId="3316308795" sldId="953"/>
        </pc:sldMkLst>
        <pc:spChg chg="mod">
          <ac:chgData name="faizul alfalah" userId="b097e28588539e7c" providerId="LiveId" clId="{06FAE405-61CD-48C3-98CC-65044006EF6E}" dt="2023-04-19T08:07:55.387" v="509" actId="20577"/>
          <ac:spMkLst>
            <pc:docMk/>
            <pc:sldMk cId="3316308795" sldId="953"/>
            <ac:spMk id="4" creationId="{2E6F0238-B174-9238-5832-F7E9087D0E7C}"/>
          </ac:spMkLst>
        </pc:spChg>
        <pc:spChg chg="mod">
          <ac:chgData name="faizul alfalah" userId="b097e28588539e7c" providerId="LiveId" clId="{06FAE405-61CD-48C3-98CC-65044006EF6E}" dt="2023-04-19T08:08:20.167" v="511" actId="20577"/>
          <ac:spMkLst>
            <pc:docMk/>
            <pc:sldMk cId="3316308795" sldId="953"/>
            <ac:spMk id="5" creationId="{CA799FA2-3992-3463-DBE7-3047936C292E}"/>
          </ac:spMkLst>
        </pc:spChg>
        <pc:spChg chg="mod">
          <ac:chgData name="faizul alfalah" userId="b097e28588539e7c" providerId="LiveId" clId="{06FAE405-61CD-48C3-98CC-65044006EF6E}" dt="2023-04-19T07:45:15.554" v="333" actId="20577"/>
          <ac:spMkLst>
            <pc:docMk/>
            <pc:sldMk cId="3316308795" sldId="953"/>
            <ac:spMk id="6" creationId="{D0A6E456-7216-8046-C1B8-02CC1CA4FB83}"/>
          </ac:spMkLst>
        </pc:spChg>
      </pc:sldChg>
      <pc:sldChg chg="addSp delSp modSp mod ord">
        <pc:chgData name="faizul alfalah" userId="b097e28588539e7c" providerId="LiveId" clId="{06FAE405-61CD-48C3-98CC-65044006EF6E}" dt="2023-04-19T08:07:24.466" v="502" actId="1076"/>
        <pc:sldMkLst>
          <pc:docMk/>
          <pc:sldMk cId="2077027734" sldId="971"/>
        </pc:sldMkLst>
        <pc:spChg chg="mod">
          <ac:chgData name="faizul alfalah" userId="b097e28588539e7c" providerId="LiveId" clId="{06FAE405-61CD-48C3-98CC-65044006EF6E}" dt="2023-04-19T07:42:43.224" v="211" actId="6549"/>
          <ac:spMkLst>
            <pc:docMk/>
            <pc:sldMk cId="2077027734" sldId="971"/>
            <ac:spMk id="2" creationId="{B99F7B4E-83DC-BDF3-5F5E-501ED07D7196}"/>
          </ac:spMkLst>
        </pc:spChg>
        <pc:spChg chg="mod">
          <ac:chgData name="faizul alfalah" userId="b097e28588539e7c" providerId="LiveId" clId="{06FAE405-61CD-48C3-98CC-65044006EF6E}" dt="2023-04-19T07:43:57.558" v="301" actId="20577"/>
          <ac:spMkLst>
            <pc:docMk/>
            <pc:sldMk cId="2077027734" sldId="971"/>
            <ac:spMk id="3" creationId="{00000000-0000-0000-0000-000000000000}"/>
          </ac:spMkLst>
        </pc:spChg>
        <pc:spChg chg="add del mod">
          <ac:chgData name="faizul alfalah" userId="b097e28588539e7c" providerId="LiveId" clId="{06FAE405-61CD-48C3-98CC-65044006EF6E}" dt="2023-04-19T08:07:18.926" v="498" actId="478"/>
          <ac:spMkLst>
            <pc:docMk/>
            <pc:sldMk cId="2077027734" sldId="971"/>
            <ac:spMk id="5" creationId="{43AA73F8-2696-10F1-2F33-A95D4040F732}"/>
          </ac:spMkLst>
        </pc:spChg>
        <pc:picChg chg="del">
          <ac:chgData name="faizul alfalah" userId="b097e28588539e7c" providerId="LiveId" clId="{06FAE405-61CD-48C3-98CC-65044006EF6E}" dt="2023-04-19T07:42:22.301" v="187" actId="478"/>
          <ac:picMkLst>
            <pc:docMk/>
            <pc:sldMk cId="2077027734" sldId="971"/>
            <ac:picMk id="7" creationId="{B99C7DF4-5EEA-C94B-4853-7D75C46D950B}"/>
          </ac:picMkLst>
        </pc:picChg>
        <pc:picChg chg="add mod">
          <ac:chgData name="faizul alfalah" userId="b097e28588539e7c" providerId="LiveId" clId="{06FAE405-61CD-48C3-98CC-65044006EF6E}" dt="2023-04-19T08:07:24.466" v="502" actId="1076"/>
          <ac:picMkLst>
            <pc:docMk/>
            <pc:sldMk cId="2077027734" sldId="971"/>
            <ac:picMk id="8" creationId="{61EE70DA-68DC-BC74-D961-5FF4CB226C70}"/>
          </ac:picMkLst>
        </pc:picChg>
      </pc:sldChg>
      <pc:sldChg chg="addSp delSp modSp mod">
        <pc:chgData name="faizul alfalah" userId="b097e28588539e7c" providerId="LiveId" clId="{06FAE405-61CD-48C3-98CC-65044006EF6E}" dt="2023-04-19T08:07:38.041" v="506" actId="20577"/>
        <pc:sldMkLst>
          <pc:docMk/>
          <pc:sldMk cId="890103885" sldId="974"/>
        </pc:sldMkLst>
        <pc:spChg chg="del">
          <ac:chgData name="faizul alfalah" userId="b097e28588539e7c" providerId="LiveId" clId="{06FAE405-61CD-48C3-98CC-65044006EF6E}" dt="2023-04-19T07:36:02.636" v="158" actId="478"/>
          <ac:spMkLst>
            <pc:docMk/>
            <pc:sldMk cId="890103885" sldId="974"/>
            <ac:spMk id="2" creationId="{7CC14FCB-9C40-F2F0-A054-D5C90220A24F}"/>
          </ac:spMkLst>
        </pc:spChg>
        <pc:spChg chg="add mod">
          <ac:chgData name="faizul alfalah" userId="b097e28588539e7c" providerId="LiveId" clId="{06FAE405-61CD-48C3-98CC-65044006EF6E}" dt="2023-04-19T07:36:34.844" v="172" actId="1076"/>
          <ac:spMkLst>
            <pc:docMk/>
            <pc:sldMk cId="890103885" sldId="974"/>
            <ac:spMk id="3" creationId="{3752E15A-9BB5-4F39-C7B5-8291DA9E24B8}"/>
          </ac:spMkLst>
        </pc:spChg>
        <pc:spChg chg="mod">
          <ac:chgData name="faizul alfalah" userId="b097e28588539e7c" providerId="LiveId" clId="{06FAE405-61CD-48C3-98CC-65044006EF6E}" dt="2023-04-19T08:07:34.419" v="504" actId="20577"/>
          <ac:spMkLst>
            <pc:docMk/>
            <pc:sldMk cId="890103885" sldId="974"/>
            <ac:spMk id="4" creationId="{2E6F0238-B174-9238-5832-F7E9087D0E7C}"/>
          </ac:spMkLst>
        </pc:spChg>
        <pc:spChg chg="mod">
          <ac:chgData name="faizul alfalah" userId="b097e28588539e7c" providerId="LiveId" clId="{06FAE405-61CD-48C3-98CC-65044006EF6E}" dt="2023-04-19T08:07:38.041" v="506" actId="20577"/>
          <ac:spMkLst>
            <pc:docMk/>
            <pc:sldMk cId="890103885" sldId="974"/>
            <ac:spMk id="5" creationId="{CA799FA2-3992-3463-DBE7-3047936C292E}"/>
          </ac:spMkLst>
        </pc:spChg>
        <pc:spChg chg="add mod">
          <ac:chgData name="faizul alfalah" userId="b097e28588539e7c" providerId="LiveId" clId="{06FAE405-61CD-48C3-98CC-65044006EF6E}" dt="2023-04-19T07:37:40.544" v="184" actId="1076"/>
          <ac:spMkLst>
            <pc:docMk/>
            <pc:sldMk cId="890103885" sldId="974"/>
            <ac:spMk id="6" creationId="{093B47BA-ED67-2476-EC46-122D229CEECD}"/>
          </ac:spMkLst>
        </pc:spChg>
      </pc:sldChg>
      <pc:sldChg chg="del">
        <pc:chgData name="faizul alfalah" userId="b097e28588539e7c" providerId="LiveId" clId="{06FAE405-61CD-48C3-98CC-65044006EF6E}" dt="2023-04-19T06:15:34.450" v="31" actId="47"/>
        <pc:sldMkLst>
          <pc:docMk/>
          <pc:sldMk cId="1901590902" sldId="980"/>
        </pc:sldMkLst>
      </pc:sldChg>
      <pc:sldChg chg="del">
        <pc:chgData name="faizul alfalah" userId="b097e28588539e7c" providerId="LiveId" clId="{06FAE405-61CD-48C3-98CC-65044006EF6E}" dt="2023-04-19T06:21:08.466" v="135" actId="47"/>
        <pc:sldMkLst>
          <pc:docMk/>
          <pc:sldMk cId="1563966090" sldId="981"/>
        </pc:sldMkLst>
      </pc:sldChg>
      <pc:sldChg chg="del">
        <pc:chgData name="faizul alfalah" userId="b097e28588539e7c" providerId="LiveId" clId="{06FAE405-61CD-48C3-98CC-65044006EF6E}" dt="2023-04-19T07:31:16.012" v="136" actId="47"/>
        <pc:sldMkLst>
          <pc:docMk/>
          <pc:sldMk cId="624509970" sldId="982"/>
        </pc:sldMkLst>
      </pc:sldChg>
      <pc:sldChg chg="del">
        <pc:chgData name="faizul alfalah" userId="b097e28588539e7c" providerId="LiveId" clId="{06FAE405-61CD-48C3-98CC-65044006EF6E}" dt="2023-04-19T07:51:14.427" v="437" actId="47"/>
        <pc:sldMkLst>
          <pc:docMk/>
          <pc:sldMk cId="3125465622" sldId="983"/>
        </pc:sldMkLst>
      </pc:sldChg>
      <pc:sldChg chg="del">
        <pc:chgData name="faizul alfalah" userId="b097e28588539e7c" providerId="LiveId" clId="{06FAE405-61CD-48C3-98CC-65044006EF6E}" dt="2023-04-19T07:31:19.547" v="137" actId="47"/>
        <pc:sldMkLst>
          <pc:docMk/>
          <pc:sldMk cId="3403655068" sldId="984"/>
        </pc:sldMkLst>
      </pc:sldChg>
      <pc:sldChg chg="del">
        <pc:chgData name="faizul alfalah" userId="b097e28588539e7c" providerId="LiveId" clId="{06FAE405-61CD-48C3-98CC-65044006EF6E}" dt="2023-04-19T07:31:22.376" v="138" actId="47"/>
        <pc:sldMkLst>
          <pc:docMk/>
          <pc:sldMk cId="3964467539" sldId="985"/>
        </pc:sldMkLst>
      </pc:sldChg>
      <pc:sldChg chg="del">
        <pc:chgData name="faizul alfalah" userId="b097e28588539e7c" providerId="LiveId" clId="{06FAE405-61CD-48C3-98CC-65044006EF6E}" dt="2023-04-19T07:31:24.801" v="139" actId="47"/>
        <pc:sldMkLst>
          <pc:docMk/>
          <pc:sldMk cId="4244601568" sldId="986"/>
        </pc:sldMkLst>
      </pc:sldChg>
      <pc:sldChg chg="del">
        <pc:chgData name="faizul alfalah" userId="b097e28588539e7c" providerId="LiveId" clId="{06FAE405-61CD-48C3-98CC-65044006EF6E}" dt="2023-04-19T08:04:52.872" v="454" actId="47"/>
        <pc:sldMkLst>
          <pc:docMk/>
          <pc:sldMk cId="368233812" sldId="987"/>
        </pc:sldMkLst>
      </pc:sldChg>
      <pc:sldChg chg="del">
        <pc:chgData name="faizul alfalah" userId="b097e28588539e7c" providerId="LiveId" clId="{06FAE405-61CD-48C3-98CC-65044006EF6E}" dt="2023-04-19T08:04:55.778" v="455" actId="47"/>
        <pc:sldMkLst>
          <pc:docMk/>
          <pc:sldMk cId="643406672" sldId="988"/>
        </pc:sldMkLst>
      </pc:sldChg>
      <pc:sldChg chg="del">
        <pc:chgData name="faizul alfalah" userId="b097e28588539e7c" providerId="LiveId" clId="{06FAE405-61CD-48C3-98CC-65044006EF6E}" dt="2023-04-19T06:13:09.005" v="0" actId="47"/>
        <pc:sldMkLst>
          <pc:docMk/>
          <pc:sldMk cId="1204325577" sldId="989"/>
        </pc:sldMkLst>
      </pc:sldChg>
      <pc:sldChg chg="delSp modSp add mod setBg">
        <pc:chgData name="faizul alfalah" userId="b097e28588539e7c" providerId="LiveId" clId="{06FAE405-61CD-48C3-98CC-65044006EF6E}" dt="2023-04-19T07:50:14.656" v="435" actId="1035"/>
        <pc:sldMkLst>
          <pc:docMk/>
          <pc:sldMk cId="2416574166" sldId="989"/>
        </pc:sldMkLst>
        <pc:spChg chg="mod">
          <ac:chgData name="faizul alfalah" userId="b097e28588539e7c" providerId="LiveId" clId="{06FAE405-61CD-48C3-98CC-65044006EF6E}" dt="2023-04-19T07:48:38.113" v="408" actId="20577"/>
          <ac:spMkLst>
            <pc:docMk/>
            <pc:sldMk cId="2416574166" sldId="989"/>
            <ac:spMk id="2" creationId="{B99F7B4E-83DC-BDF3-5F5E-501ED07D7196}"/>
          </ac:spMkLst>
        </pc:spChg>
        <pc:spChg chg="mod">
          <ac:chgData name="faizul alfalah" userId="b097e28588539e7c" providerId="LiveId" clId="{06FAE405-61CD-48C3-98CC-65044006EF6E}" dt="2023-04-19T07:50:14.656" v="435" actId="1035"/>
          <ac:spMkLst>
            <pc:docMk/>
            <pc:sldMk cId="2416574166" sldId="989"/>
            <ac:spMk id="3" creationId="{00000000-0000-0000-0000-000000000000}"/>
          </ac:spMkLst>
        </pc:spChg>
        <pc:spChg chg="del">
          <ac:chgData name="faizul alfalah" userId="b097e28588539e7c" providerId="LiveId" clId="{06FAE405-61CD-48C3-98CC-65044006EF6E}" dt="2023-04-19T07:48:42.316" v="409" actId="478"/>
          <ac:spMkLst>
            <pc:docMk/>
            <pc:sldMk cId="2416574166" sldId="989"/>
            <ac:spMk id="5" creationId="{43AA73F8-2696-10F1-2F33-A95D4040F7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4/20/2023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20/04/2023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3" y="510931"/>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3" y="1736887"/>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214881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17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6" y="3916740"/>
            <a:ext cx="8382000" cy="1569660"/>
          </a:xfrm>
          <a:prstGeom prst="rect">
            <a:avLst/>
          </a:prstGeom>
        </p:spPr>
        <p:txBody>
          <a:bodyPr wrap="square">
            <a:spAutoFit/>
          </a:bodyPr>
          <a:lstStyle/>
          <a:p>
            <a:pPr algn="ctr"/>
            <a:r>
              <a:rPr lang="it-IT" sz="4800" dirty="0">
                <a:ln w="0"/>
                <a:solidFill>
                  <a:schemeClr val="accent6">
                    <a:lumMod val="40000"/>
                    <a:lumOff val="60000"/>
                  </a:schemeClr>
                </a:solidFill>
                <a:effectLst>
                  <a:glow rad="114300">
                    <a:schemeClr val="accent2">
                      <a:lumMod val="50000"/>
                      <a:alpha val="96000"/>
                    </a:schemeClr>
                  </a:glow>
                  <a:reflection blurRad="6350" stA="43000" endPos="22000" dir="5400000" sy="-90000" algn="bl" rotWithShape="0"/>
                </a:effectLst>
                <a:latin typeface="Arial Black" pitchFamily="34" charset="0"/>
              </a:rPr>
              <a:t>PENGAJARAN MADRASAH RAMADAN</a:t>
            </a:r>
          </a:p>
        </p:txBody>
      </p:sp>
      <p:sp>
        <p:nvSpPr>
          <p:cNvPr id="3" name="Rectangle 2">
            <a:extLst>
              <a:ext uri="{FF2B5EF4-FFF2-40B4-BE49-F238E27FC236}">
                <a16:creationId xmlns:a16="http://schemas.microsoft.com/office/drawing/2014/main"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582069" y="2858927"/>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7 Syawal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28 April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73380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“Sesiapa yang tidak meninggalkan perkataan batil bahkan terus membuatnya, Allah tidak memperdulikan usahanya yang meninggalkan makan dan minum (sepanjang berpuasa).  </a:t>
            </a:r>
          </a:p>
          <a:p>
            <a:pPr algn="r"/>
            <a:r>
              <a:rPr lang="sv-SE" sz="3200" b="1" dirty="0">
                <a:ln w="1905"/>
                <a:solidFill>
                  <a:schemeClr val="accent2">
                    <a:lumMod val="75000"/>
                  </a:schemeClr>
                </a:solidFill>
                <a:effectLst>
                  <a:innerShdw blurRad="69850" dist="43180" dir="5400000">
                    <a:srgbClr val="000000">
                      <a:alpha val="65000"/>
                    </a:srgbClr>
                  </a:innerShdw>
                </a:effectLst>
              </a:rPr>
              <a:t>       [Riwayat Al-Bukhari]</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Baginda SAW :</a:t>
            </a:r>
          </a:p>
        </p:txBody>
      </p:sp>
      <p:pic>
        <p:nvPicPr>
          <p:cNvPr id="8" name="Picture 7" descr="Shape&#10;&#10;Description automatically generated with medium confidence">
            <a:extLst>
              <a:ext uri="{FF2B5EF4-FFF2-40B4-BE49-F238E27FC236}">
                <a16:creationId xmlns:a16="http://schemas.microsoft.com/office/drawing/2014/main" id="{61EE70DA-68DC-BC74-D961-5FF4CB226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57" y="1295400"/>
            <a:ext cx="8534483" cy="2540948"/>
          </a:xfrm>
          <a:prstGeom prst="rect">
            <a:avLst/>
          </a:prstGeom>
        </p:spPr>
      </p:pic>
    </p:spTree>
    <p:extLst>
      <p:ext uri="{BB962C8B-B14F-4D97-AF65-F5344CB8AC3E}">
        <p14:creationId xmlns:p14="http://schemas.microsoft.com/office/powerpoint/2010/main" val="207702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KUNJUNG MENGUNJUNG</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Mengeratkan tali persaudaraan dan menyuburkan kasih sayang</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3962400"/>
            <a:ext cx="8305800" cy="2667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u="sng" dirty="0">
                <a:ln w="1905"/>
                <a:solidFill>
                  <a:srgbClr val="FF0000"/>
                </a:solidFill>
                <a:effectLst>
                  <a:innerShdw blurRad="69850" dist="43180" dir="5400000">
                    <a:srgbClr val="000000">
                      <a:alpha val="65000"/>
                    </a:srgbClr>
                  </a:innerShdw>
                </a:effectLst>
              </a:rPr>
              <a:t>NAMUN</a:t>
            </a:r>
          </a:p>
          <a:p>
            <a:pPr algn="ctr"/>
            <a:r>
              <a:rPr lang="sv-SE" sz="3400" b="1" dirty="0">
                <a:ln w="1905"/>
                <a:solidFill>
                  <a:schemeClr val="tx2"/>
                </a:solidFill>
                <a:effectLst>
                  <a:innerShdw blurRad="69850" dist="43180" dir="5400000">
                    <a:srgbClr val="000000">
                      <a:alpha val="65000"/>
                    </a:srgbClr>
                  </a:innerShdw>
                </a:effectLst>
              </a:rPr>
              <a:t>Tidak sepatutnya menjadi medan menambahkan dosa  dengan </a:t>
            </a:r>
          </a:p>
          <a:p>
            <a:pPr algn="ctr"/>
            <a:r>
              <a:rPr lang="sv-SE" sz="3400" b="1" dirty="0">
                <a:ln w="1905"/>
                <a:solidFill>
                  <a:schemeClr val="tx2"/>
                </a:solidFill>
                <a:effectLst>
                  <a:innerShdw blurRad="69850" dist="43180" dir="5400000">
                    <a:srgbClr val="000000">
                      <a:alpha val="65000"/>
                    </a:srgbClr>
                  </a:innerShdw>
                </a:effectLst>
              </a:rPr>
              <a:t>umpat- mengumpat, pergaulan bebas dan sebagainya</a:t>
            </a:r>
            <a:endParaRPr lang="en-US" sz="3400" b="1" u="sng"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630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1066800"/>
            <a:ext cx="8784962" cy="5693866"/>
          </a:xfrm>
          <a:prstGeom prst="rect">
            <a:avLst/>
          </a:prstGeom>
        </p:spPr>
        <p:txBody>
          <a:bodyPr wrap="square">
            <a:spAutoFit/>
          </a:bodyPr>
          <a:lstStyle/>
          <a:p>
            <a:pPr algn="just"/>
            <a:r>
              <a:rPr lang="sv-SE" sz="2600" b="1" dirty="0">
                <a:ln w="1905"/>
                <a:solidFill>
                  <a:schemeClr val="accent2">
                    <a:lumMod val="75000"/>
                  </a:schemeClr>
                </a:solidFill>
                <a:effectLst>
                  <a:innerShdw blurRad="69850" dist="43180" dir="5400000">
                    <a:srgbClr val="000000">
                      <a:alpha val="65000"/>
                    </a:srgbClr>
                  </a:innerShdw>
                </a:effectLst>
              </a:rPr>
              <a:t>Rasulullah SAW berkata: “Sesungguhnya mereka yang muflis dalam kalangan umat aku ialah mereka yang datang pada hari kiamat kelak membawa pahala daripada solat, puasa dan zakatnya. Namun pada masa yang sama dia juga membawa dosa memaki-hamun sesama manusia, dosa menuduh seseorang dengan tuduhan yang jahat, dosa memakan harta orang lain dengan zalim, dosa menumpahkan darah sesama manusia, dosa memukul atau mencederakan sesama manusia. Maka diberikan pahalanya kepada mereka yang dizaliminya ketika di dunia dahulu. Jika habis pahalanya sedangkan belum selesai tuntutan manusia ke atasnya, maka diambil dosa manusia itu lalu ditanggung ke atasnya dan akhirnya dia dihumban ke dalam api neraka.</a:t>
            </a:r>
          </a:p>
          <a:p>
            <a:pPr algn="r"/>
            <a:r>
              <a:rPr lang="sv-SE" sz="2600" b="1" dirty="0">
                <a:ln w="1905"/>
                <a:solidFill>
                  <a:schemeClr val="accent2">
                    <a:lumMod val="75000"/>
                  </a:schemeClr>
                </a:solidFill>
                <a:effectLst>
                  <a:innerShdw blurRad="69850" dist="43180" dir="5400000">
                    <a:srgbClr val="000000">
                      <a:alpha val="65000"/>
                    </a:srgbClr>
                  </a:innerShdw>
                </a:effectLst>
              </a:rPr>
              <a:t>                                                                     (Hadis Riwayat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bermaksud :</a:t>
            </a:r>
          </a:p>
        </p:txBody>
      </p:sp>
    </p:spTree>
    <p:extLst>
      <p:ext uri="{BB962C8B-B14F-4D97-AF65-F5344CB8AC3E}">
        <p14:creationId xmlns:p14="http://schemas.microsoft.com/office/powerpoint/2010/main" val="241657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ALLAH TEMPAT MENGADU</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Allah dijadikan sandaran utama untuk mengadu dan bergantung harap saat bermunajat dan qiyamullail malam Ramadhan</a:t>
            </a:r>
            <a:endParaRPr lang="en-US" sz="32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3962400"/>
            <a:ext cx="8305800" cy="2667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400" b="1" dirty="0">
                <a:ln w="1905"/>
                <a:solidFill>
                  <a:schemeClr val="tx2"/>
                </a:solidFill>
                <a:effectLst>
                  <a:innerShdw blurRad="69850" dist="43180" dir="5400000">
                    <a:srgbClr val="000000">
                      <a:alpha val="65000"/>
                    </a:srgbClr>
                  </a:innerShdw>
                </a:effectLst>
              </a:rPr>
              <a:t>Sebagai latihan untuk bergantung hanya kepada Allah apabila berlaku ujian dalam kehidupan </a:t>
            </a:r>
            <a:endParaRPr lang="en-US" sz="3400" b="1" u="sng"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3775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PENGISIAN SYAWAL</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Nilai kasih sayang, sifat prihatin dan menghulurkan bantuan perlu terus dipupuk agar bercambah masyarakat prihatin</a:t>
            </a:r>
            <a:endParaRPr lang="en-US" sz="32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3962400"/>
            <a:ext cx="8305800" cy="2667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400" b="1" dirty="0">
                <a:ln w="1905"/>
                <a:solidFill>
                  <a:schemeClr val="tx2"/>
                </a:solidFill>
                <a:effectLst>
                  <a:innerShdw blurRad="69850" dist="43180" dir="5400000">
                    <a:srgbClr val="000000">
                      <a:alpha val="65000"/>
                    </a:srgbClr>
                  </a:innerShdw>
                </a:effectLst>
              </a:rPr>
              <a:t>Kemeriahan lebaran perlu diisi dengan cara Islam dan bukannya terikut-ikut dengan cara yang merosakkan nilai, agama dan sensitiviti. </a:t>
            </a:r>
            <a:endParaRPr lang="en-US" sz="3400" b="1" u="sng"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4466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761365" y="1600200"/>
            <a:ext cx="7580154" cy="426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Mudah-mudahan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segala</a:t>
            </a:r>
            <a:r>
              <a:rPr lang="en-US" sz="3200" b="1" dirty="0">
                <a:ln w="1905"/>
                <a:solidFill>
                  <a:srgbClr val="7030A0"/>
                </a:solidFill>
                <a:effectLst>
                  <a:innerShdw blurRad="69850" dist="43180" dir="5400000">
                    <a:srgbClr val="000000">
                      <a:alpha val="65000"/>
                    </a:srgbClr>
                  </a:innerShdw>
                </a:effectLst>
              </a:rPr>
              <a:t> ibadah dan </a:t>
            </a:r>
            <a:r>
              <a:rPr lang="en-US" sz="3200" b="1" dirty="0" err="1">
                <a:ln w="1905"/>
                <a:solidFill>
                  <a:srgbClr val="7030A0"/>
                </a:solidFill>
                <a:effectLst>
                  <a:innerShdw blurRad="69850" dist="43180" dir="5400000">
                    <a:srgbClr val="000000">
                      <a:alpha val="65000"/>
                    </a:srgbClr>
                  </a:innerShdw>
                </a:effectLst>
              </a:rPr>
              <a:t>amal</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kebajikan</a:t>
            </a:r>
            <a:r>
              <a:rPr lang="en-US" sz="3200" b="1" dirty="0">
                <a:ln w="1905"/>
                <a:solidFill>
                  <a:srgbClr val="7030A0"/>
                </a:solidFill>
                <a:effectLst>
                  <a:innerShdw blurRad="69850" dist="43180" dir="5400000">
                    <a:srgbClr val="000000">
                      <a:alpha val="65000"/>
                    </a:srgbClr>
                  </a:innerShdw>
                </a:effectLst>
              </a:rPr>
              <a:t> yang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lakukan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akan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diterima</a:t>
            </a:r>
            <a:r>
              <a:rPr lang="en-US" sz="3200" b="1" dirty="0">
                <a:ln w="1905"/>
                <a:solidFill>
                  <a:srgbClr val="7030A0"/>
                </a:solidFill>
                <a:effectLst>
                  <a:innerShdw blurRad="69850" dist="43180" dir="5400000">
                    <a:srgbClr val="000000">
                      <a:alpha val="65000"/>
                    </a:srgbClr>
                  </a:innerShdw>
                </a:effectLst>
              </a:rPr>
              <a:t> oleh Allah SWT.</a:t>
            </a:r>
          </a:p>
          <a:p>
            <a:pPr marL="457200" indent="-457200" algn="just">
              <a:buFont typeface="Wingdings" panose="05000000000000000000" pitchFamily="2" charset="2"/>
              <a:buChar char="ü"/>
            </a:pPr>
            <a:endParaRPr lang="en-US" sz="16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3200" b="1" dirty="0" err="1">
                <a:ln w="1905"/>
                <a:solidFill>
                  <a:srgbClr val="7030A0"/>
                </a:solidFill>
                <a:effectLst>
                  <a:innerShdw blurRad="69850" dist="43180" dir="5400000">
                    <a:srgbClr val="000000">
                      <a:alpha val="65000"/>
                    </a:srgbClr>
                  </a:innerShdw>
                </a:effectLst>
              </a:rPr>
              <a:t>Mudah-mudahan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kita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semua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mendapat</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berkat</a:t>
            </a:r>
            <a:r>
              <a:rPr lang="en-US" sz="3200" b="1" dirty="0">
                <a:ln w="1905"/>
                <a:solidFill>
                  <a:srgbClr val="7030A0"/>
                </a:solidFill>
                <a:effectLst>
                  <a:innerShdw blurRad="69850" dist="43180" dir="5400000">
                    <a:srgbClr val="000000">
                      <a:alpha val="65000"/>
                    </a:srgbClr>
                  </a:innerShdw>
                </a:effectLst>
              </a:rPr>
              <a:t> dan </a:t>
            </a:r>
            <a:r>
              <a:rPr lang="en-US" sz="3200" b="1" dirty="0" err="1">
                <a:ln w="1905"/>
                <a:solidFill>
                  <a:srgbClr val="7030A0"/>
                </a:solidFill>
                <a:effectLst>
                  <a:innerShdw blurRad="69850" dist="43180" dir="5400000">
                    <a:srgbClr val="000000">
                      <a:alpha val="65000"/>
                    </a:srgbClr>
                  </a:innerShdw>
                </a:effectLst>
              </a:rPr>
              <a:t>rahmat</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serta</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keampunan</a:t>
            </a:r>
            <a:r>
              <a:rPr lang="en-US" sz="3200" b="1" dirty="0">
                <a:ln w="1905"/>
                <a:solidFill>
                  <a:srgbClr val="7030A0"/>
                </a:solidFill>
                <a:effectLst>
                  <a:innerShdw blurRad="69850" dist="43180" dir="5400000">
                    <a:srgbClr val="000000">
                      <a:alpha val="65000"/>
                    </a:srgbClr>
                  </a:innerShdw>
                </a:effectLst>
              </a:rPr>
              <a:t> </a:t>
            </a:r>
            <a:r>
              <a:rPr lang="en-US" sz="3200" b="1" dirty="0" err="1">
                <a:ln w="1905"/>
                <a:solidFill>
                  <a:srgbClr val="7030A0"/>
                </a:solidFill>
                <a:effectLst>
                  <a:innerShdw blurRad="69850" dist="43180" dir="5400000">
                    <a:srgbClr val="000000">
                      <a:alpha val="65000"/>
                    </a:srgbClr>
                  </a:innerShdw>
                </a:effectLst>
              </a:rPr>
              <a:t>daripadaNya</a:t>
            </a:r>
            <a:r>
              <a:rPr lang="en-US" sz="3200" b="1" dirty="0">
                <a:ln w="1905"/>
                <a:solidFill>
                  <a:srgbClr val="7030A0"/>
                </a:solidFill>
                <a:effectLst>
                  <a:innerShdw blurRad="69850" dist="43180" dir="5400000">
                    <a:srgbClr val="000000">
                      <a:alpha val="65000"/>
                    </a:srgbClr>
                  </a:innerShdw>
                </a:effectLst>
              </a:rPr>
              <a:t>.</a:t>
            </a:r>
            <a:endParaRPr lang="en-US" sz="16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399" y="3048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3934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228597" y="3810506"/>
            <a:ext cx="8686800" cy="2554545"/>
          </a:xfrm>
          <a:prstGeom prst="rect">
            <a:avLst/>
          </a:prstGeom>
        </p:spPr>
        <p:txBody>
          <a:bodyPr wrap="square">
            <a:spAutoFit/>
          </a:bodyPr>
          <a:lstStyle/>
          <a:p>
            <a:pPr algn="just"/>
            <a:r>
              <a:rPr lang="ms-MY" sz="3200" b="1" dirty="0"/>
              <a:t>Maksudnya </a:t>
            </a:r>
            <a:r>
              <a:rPr lang="ms-MY" sz="3200" dirty="0">
                <a:solidFill>
                  <a:srgbClr val="002060"/>
                </a:solidFill>
              </a:rPr>
              <a:t>:</a:t>
            </a:r>
            <a:r>
              <a:rPr lang="ms-MY" sz="3200" b="1" dirty="0">
                <a:solidFill>
                  <a:srgbClr val="002060"/>
                </a:solidFill>
              </a:rPr>
              <a:t> "Demi masa! Sesungguhnya manusia itu dalam kerugian kecuali orang yang beriman dan beramal soleh, dan mereka pula berpesan-pesan dengan kebenaran serta berpesan-pesan dengan sabar"</a:t>
            </a:r>
          </a:p>
        </p:txBody>
      </p:sp>
      <p:pic>
        <p:nvPicPr>
          <p:cNvPr id="8" name="Picture 7" descr="Shape&#10;&#10;Description automatically generated with medium confidence">
            <a:extLst>
              <a:ext uri="{FF2B5EF4-FFF2-40B4-BE49-F238E27FC236}">
                <a16:creationId xmlns:a16="http://schemas.microsoft.com/office/drawing/2014/main" id="{CE7FC022-7B1D-CCDA-DF28-5AF1D6FCFD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95" y="1523617"/>
            <a:ext cx="8504003" cy="2177956"/>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76200"/>
            <a:ext cx="8869680" cy="65673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وَالصَّائِمِينَ وَالصَّائِمَاتِ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96077"/>
            <a:ext cx="8335488" cy="2569934"/>
          </a:xfrm>
          <a:prstGeom prst="rect">
            <a:avLst/>
          </a:prstGeom>
          <a:solidFill>
            <a:schemeClr val="accent2">
              <a:lumMod val="50000"/>
              <a:alpha val="55000"/>
            </a:schemeClr>
          </a:solidFill>
        </p:spPr>
        <p:txBody>
          <a:bodyPr wrap="square">
            <a:spAutoFit/>
          </a:bodyPr>
          <a:lstStyle/>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7512" y="3749457"/>
            <a:ext cx="8335488"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 Muhammad (S.A.W)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258532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 الرَّسُولُ الْأَمِينِ، وَعَلَىَ آلِهِ وَصَحْبِهِ وَمَنِ اتَّبَعَ سُنَّتَهُ وَاقْتَفَى أَثَرَهُ بِإِحْسَانٍ إِلَى يَوْمِ الدِّيِنِ،</a:t>
            </a:r>
          </a:p>
        </p:txBody>
      </p:sp>
      <p:sp>
        <p:nvSpPr>
          <p:cNvPr id="4" name="TextBox 3"/>
          <p:cNvSpPr txBox="1"/>
          <p:nvPr/>
        </p:nvSpPr>
        <p:spPr>
          <a:xfrm>
            <a:off x="214370" y="3657600"/>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amanah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Sunnah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Menjejaki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446550"/>
          </a:xfrm>
          <a:prstGeom prst="rect">
            <a:avLst/>
          </a:prstGeom>
          <a:solidFill>
            <a:srgbClr val="7030A0">
              <a:alpha val="51000"/>
            </a:srgb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a:t>
            </a:r>
            <a:endParaRPr lang="en-US"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185214"/>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Sebenar-Benar</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Taqwa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4572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7 SYAWAL 1444H / 28 APRIL 2023</a:t>
            </a:r>
          </a:p>
        </p:txBody>
      </p:sp>
      <p:sp>
        <p:nvSpPr>
          <p:cNvPr id="5" name="Rectangle 4">
            <a:extLst>
              <a:ext uri="{FF2B5EF4-FFF2-40B4-BE49-F238E27FC236}">
                <a16:creationId xmlns:a16="http://schemas.microsoft.com/office/drawing/2014/main" id="{60AF79BC-30C9-6701-6365-1810DA136636}"/>
              </a:ext>
            </a:extLst>
          </p:cNvPr>
          <p:cNvSpPr/>
          <p:nvPr/>
        </p:nvSpPr>
        <p:spPr>
          <a:xfrm>
            <a:off x="380999" y="3710970"/>
            <a:ext cx="8382000" cy="1569660"/>
          </a:xfrm>
          <a:prstGeom prst="rect">
            <a:avLst/>
          </a:prstGeom>
        </p:spPr>
        <p:txBody>
          <a:bodyPr wrap="square">
            <a:spAutoFit/>
          </a:bodyPr>
          <a:lstStyle/>
          <a:p>
            <a:pPr algn="ctr"/>
            <a:r>
              <a:rPr lang="it-IT" sz="4800" dirty="0">
                <a:ln w="0"/>
                <a:solidFill>
                  <a:schemeClr val="accent6">
                    <a:lumMod val="40000"/>
                    <a:lumOff val="60000"/>
                  </a:schemeClr>
                </a:solidFill>
                <a:effectLst>
                  <a:glow rad="114300">
                    <a:schemeClr val="accent2">
                      <a:lumMod val="50000"/>
                      <a:alpha val="96000"/>
                    </a:schemeClr>
                  </a:glow>
                  <a:reflection blurRad="6350" stA="43000" endPos="22000" dir="5400000" sy="-90000" algn="bl" rotWithShape="0"/>
                </a:effectLst>
                <a:latin typeface="Arial Black" pitchFamily="34" charset="0"/>
              </a:rPr>
              <a:t>PENGAJARAN MADRASAH RAMADAN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448056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Menjadi medan tarbiyah untuk mencari sebuah erti kemerdekaan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237744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Merupakan bulan mendidik diri untuk istiqamah melakukan kebaikan</a:t>
            </a:r>
            <a:endParaRPr lang="en-US" sz="40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76500C0E-2B7C-8FD2-A4BB-ABDDF40890FD}"/>
              </a:ext>
            </a:extLst>
          </p:cNvPr>
          <p:cNvSpPr/>
          <p:nvPr/>
        </p:nvSpPr>
        <p:spPr>
          <a:xfrm>
            <a:off x="2324100" y="4572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379148"/>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err="1">
                <a:ln w="1905"/>
                <a:solidFill>
                  <a:schemeClr val="accent2">
                    <a:lumMod val="75000"/>
                  </a:schemeClr>
                </a:solidFill>
                <a:effectLst>
                  <a:innerShdw blurRad="69850" dist="43180" dir="5400000">
                    <a:srgbClr val="000000">
                      <a:alpha val="65000"/>
                    </a:srgbClr>
                  </a:innerShdw>
                </a:effectLst>
              </a:rPr>
              <a:t>Wahai</a:t>
            </a:r>
            <a:r>
              <a:rPr lang="en-US" sz="3200" b="1" dirty="0">
                <a:ln w="1905"/>
                <a:solidFill>
                  <a:schemeClr val="accent2">
                    <a:lumMod val="75000"/>
                  </a:schemeClr>
                </a:solidFill>
                <a:effectLst>
                  <a:innerShdw blurRad="69850" dist="43180" dir="5400000">
                    <a:srgbClr val="000000">
                      <a:alpha val="65000"/>
                    </a:srgbClr>
                  </a:innerShdw>
                </a:effectLst>
              </a:rPr>
              <a:t> orang-orang yang </a:t>
            </a:r>
            <a:r>
              <a:rPr lang="en-US" sz="3200" b="1" dirty="0" err="1">
                <a:ln w="1905"/>
                <a:solidFill>
                  <a:schemeClr val="accent2">
                    <a:lumMod val="75000"/>
                  </a:schemeClr>
                </a:solidFill>
                <a:effectLst>
                  <a:innerShdw blurRad="69850" dist="43180" dir="5400000">
                    <a:srgbClr val="000000">
                      <a:alpha val="65000"/>
                    </a:srgbClr>
                  </a:innerShdw>
                </a:effectLst>
              </a:rPr>
              <a:t>beriman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diwajibkan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berpuasa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sebagaimana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diwajibkan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atas</a:t>
            </a:r>
            <a:r>
              <a:rPr lang="en-US" sz="3200" b="1" dirty="0">
                <a:ln w="1905"/>
                <a:solidFill>
                  <a:schemeClr val="accent2">
                    <a:lumMod val="75000"/>
                  </a:schemeClr>
                </a:solidFill>
                <a:effectLst>
                  <a:innerShdw blurRad="69850" dist="43180" dir="5400000">
                    <a:srgbClr val="000000">
                      <a:alpha val="65000"/>
                    </a:srgbClr>
                  </a:innerShdw>
                </a:effectLst>
              </a:rPr>
              <a:t> orang yang </a:t>
            </a:r>
            <a:r>
              <a:rPr lang="en-US" sz="3200" b="1" dirty="0" err="1">
                <a:ln w="1905"/>
                <a:solidFill>
                  <a:schemeClr val="accent2">
                    <a:lumMod val="75000"/>
                  </a:schemeClr>
                </a:solidFill>
                <a:effectLst>
                  <a:innerShdw blurRad="69850" dist="43180" dir="5400000">
                    <a:srgbClr val="000000">
                      <a:alpha val="65000"/>
                    </a:srgbClr>
                  </a:innerShdw>
                </a:effectLst>
              </a:rPr>
              <a:t>terdahulu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daripada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supaya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bertakwa</a:t>
            </a:r>
            <a:r>
              <a:rPr lang="en-US" sz="32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183:</a:t>
            </a:r>
          </a:p>
        </p:txBody>
      </p:sp>
      <p:pic>
        <p:nvPicPr>
          <p:cNvPr id="8" name="Picture 7" descr="Shape&#10;&#10;Description automatically generated with medium confidence">
            <a:extLst>
              <a:ext uri="{FF2B5EF4-FFF2-40B4-BE49-F238E27FC236}">
                <a16:creationId xmlns:a16="http://schemas.microsoft.com/office/drawing/2014/main" id="{003949AB-76C8-DB33-BF3E-6912BCAE8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01" y="1483673"/>
            <a:ext cx="8418104" cy="2432882"/>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t="-15000" b="-18000"/>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Melatih kita untuk mengawal keinginan diri dan berkata ‘tidak’ kepada sesetengah kehendak nafsu</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461010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Menuntut kita berusaha menjaga pahala puasa agar ia tidak berkurangan</a:t>
            </a:r>
            <a:endParaRPr lang="en-US" sz="36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3752E15A-9BB5-4F39-C7B5-8291DA9E24B8}"/>
              </a:ext>
            </a:extLst>
          </p:cNvPr>
          <p:cNvSpPr/>
          <p:nvPr/>
        </p:nvSpPr>
        <p:spPr>
          <a:xfrm>
            <a:off x="2324100" y="381000"/>
            <a:ext cx="4495800" cy="914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PUASA</a:t>
            </a:r>
          </a:p>
        </p:txBody>
      </p:sp>
      <p:sp>
        <p:nvSpPr>
          <p:cNvPr id="6" name="Rectangle: Rounded Corners 5">
            <a:extLst>
              <a:ext uri="{FF2B5EF4-FFF2-40B4-BE49-F238E27FC236}">
                <a16:creationId xmlns:a16="http://schemas.microsoft.com/office/drawing/2014/main" id="{093B47BA-ED67-2476-EC46-122D229CEECD}"/>
              </a:ext>
            </a:extLst>
          </p:cNvPr>
          <p:cNvSpPr/>
          <p:nvPr/>
        </p:nvSpPr>
        <p:spPr>
          <a:xfrm>
            <a:off x="2324100" y="3771900"/>
            <a:ext cx="44958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Tree>
    <p:extLst>
      <p:ext uri="{BB962C8B-B14F-4D97-AF65-F5344CB8AC3E}">
        <p14:creationId xmlns:p14="http://schemas.microsoft.com/office/powerpoint/2010/main" val="89010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12414821</TotalTime>
  <Words>1298</Words>
  <Application>Microsoft Office PowerPoint</Application>
  <PresentationFormat>On-screen Show (4:3)</PresentationFormat>
  <Paragraphs>166</Paragraphs>
  <Slides>36</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754</cp:revision>
  <dcterms:created xsi:type="dcterms:W3CDTF">2017-12-24T04:47:57Z</dcterms:created>
  <dcterms:modified xsi:type="dcterms:W3CDTF">2023-04-20T03:58:29Z</dcterms:modified>
</cp:coreProperties>
</file>